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7947B-404D-4FDD-8FE7-5F71400C160F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89C3A-3C0E-411A-8F41-BA6ECB53B8D6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The Biosphere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Topic #14</a:t>
            </a:r>
            <a:endParaRPr lang="en-US" dirty="0"/>
          </a:p>
        </p:txBody>
      </p:sp>
      <p:pic>
        <p:nvPicPr>
          <p:cNvPr id="9220" name="Picture 3" descr="The_Earth_seen_from_Apollo_1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85800"/>
            <a:ext cx="2743200" cy="274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350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Producers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b="1" i="1" smtClean="0"/>
              <a:t>Primary producers</a:t>
            </a:r>
            <a:r>
              <a:rPr lang="en-US" smtClean="0"/>
              <a:t> are the first producers of energy rich compounds that are later used by other organisms.</a:t>
            </a:r>
          </a:p>
          <a:p>
            <a:endParaRPr lang="en-US" b="1" i="1" smtClean="0"/>
          </a:p>
          <a:p>
            <a:r>
              <a:rPr lang="en-US" b="1" i="1" smtClean="0"/>
              <a:t>Autotrophs </a:t>
            </a:r>
            <a:r>
              <a:rPr lang="en-US" smtClean="0"/>
              <a:t>use solar or chemical energy to produce organic compounds…plants and some types of protists and bacteria are autotrophs.</a:t>
            </a:r>
            <a:endParaRPr lang="en-US" b="1" i="1" smtClean="0"/>
          </a:p>
        </p:txBody>
      </p:sp>
    </p:spTree>
    <p:extLst>
      <p:ext uri="{BB962C8B-B14F-4D97-AF65-F5344CB8AC3E}">
        <p14:creationId xmlns:p14="http://schemas.microsoft.com/office/powerpoint/2010/main" val="1783550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Producers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Photosynthesis is the production of glucose from inorganic chemicals using the suns energy to power the conversion.</a:t>
            </a:r>
          </a:p>
          <a:p>
            <a:endParaRPr lang="en-US" smtClean="0">
              <a:solidFill>
                <a:srgbClr val="FF0000"/>
              </a:solidFill>
            </a:endParaRPr>
          </a:p>
          <a:p>
            <a:r>
              <a:rPr lang="en-US" smtClean="0">
                <a:solidFill>
                  <a:schemeClr val="bg1"/>
                </a:solidFill>
              </a:rPr>
              <a:t>Chemosynthesis is the breakdown of inorganic chemicals to release energy which powers the production of organic molecules such as carbohydrates.</a:t>
            </a:r>
          </a:p>
        </p:txBody>
      </p:sp>
    </p:spTree>
    <p:extLst>
      <p:ext uri="{BB962C8B-B14F-4D97-AF65-F5344CB8AC3E}">
        <p14:creationId xmlns:p14="http://schemas.microsoft.com/office/powerpoint/2010/main" val="353890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Consumers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b="1" i="1" smtClean="0"/>
              <a:t>Consumers</a:t>
            </a:r>
            <a:r>
              <a:rPr lang="en-US" smtClean="0"/>
              <a:t> are organisms which rely on other organisms for energy and nutrients.</a:t>
            </a:r>
          </a:p>
          <a:p>
            <a:endParaRPr lang="en-US" smtClean="0"/>
          </a:p>
          <a:p>
            <a:r>
              <a:rPr lang="en-US" b="1" i="1" smtClean="0"/>
              <a:t>Heterotrophs</a:t>
            </a:r>
            <a:r>
              <a:rPr lang="en-US" smtClean="0"/>
              <a:t> are organisms which must acquire energy by ingesting other organisms.</a:t>
            </a:r>
            <a:endParaRPr lang="en-US" b="1" i="1" smtClean="0"/>
          </a:p>
        </p:txBody>
      </p:sp>
    </p:spTree>
    <p:extLst>
      <p:ext uri="{BB962C8B-B14F-4D97-AF65-F5344CB8AC3E}">
        <p14:creationId xmlns:p14="http://schemas.microsoft.com/office/powerpoint/2010/main" val="339078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Consumers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Consumers are categorized by what they eat: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r>
              <a:rPr lang="en-US" dirty="0" smtClean="0"/>
              <a:t>Herbivores eat plants and/or plant matter as well as fungi only.</a:t>
            </a:r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endParaRPr lang="en-US" dirty="0" smtClean="0"/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r>
              <a:rPr lang="en-US" dirty="0" smtClean="0"/>
              <a:t>Carnivores eat animals and insects only.</a:t>
            </a:r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endParaRPr lang="en-US" dirty="0" smtClean="0"/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r>
              <a:rPr lang="en-US" dirty="0" smtClean="0"/>
              <a:t>Omnivores eat plants, fungi, insects and/or </a:t>
            </a:r>
            <a:r>
              <a:rPr lang="en-US" b="1" u="sng" dirty="0" smtClean="0"/>
              <a:t>other</a:t>
            </a:r>
            <a:r>
              <a:rPr lang="en-US" dirty="0" smtClean="0"/>
              <a:t> animals.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681561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TC101972873[[fn=Summer]]</Template>
  <TotalTime>1</TotalTime>
  <Words>149</Words>
  <Application>Microsoft Office PowerPoint</Application>
  <PresentationFormat>On-screen Show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Summer</vt:lpstr>
      <vt:lpstr>The Biosphere</vt:lpstr>
      <vt:lpstr>Producers</vt:lpstr>
      <vt:lpstr>Producers</vt:lpstr>
      <vt:lpstr>Consumers</vt:lpstr>
      <vt:lpstr>Consumers</vt:lpstr>
    </vt:vector>
  </TitlesOfParts>
  <Company>GNASD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Biosphere</dc:title>
  <dc:creator>prushinskid</dc:creator>
  <cp:lastModifiedBy>prushinskid</cp:lastModifiedBy>
  <cp:revision>1</cp:revision>
  <dcterms:created xsi:type="dcterms:W3CDTF">2012-04-11T12:21:10Z</dcterms:created>
  <dcterms:modified xsi:type="dcterms:W3CDTF">2012-04-11T12:22:25Z</dcterms:modified>
</cp:coreProperties>
</file>